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handoutMasterIdLst>
    <p:handoutMasterId r:id="rId26"/>
  </p:handout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159C-65B5-438B-B81D-AA1A107EBBDB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BE8C-6735-43ED-AEBD-B453667A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AAB72C-4FA3-4B45-BD2E-CDE2B79C474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DB62AE-3627-47C3-87C0-A310A81451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embedded&amp;v=ssxpL_KLSVQ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ico.com/CreditEducation/Credit-Payment-History.asp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ico.com/CreditEducation/Amounts-Owed.asp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19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86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by: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Dr. Scott Kehiaian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82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HINTS: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Check your limits that are reported to the credit bureaus for accuracy.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Use all of your cards periodically so they can’t be closed or not reported to the bureaus.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If you have a late payment on your record, after you are on-time paying your accounts for 12 months, see if the lender will take off that one late payment.</a:t>
            </a:r>
          </a:p>
        </p:txBody>
      </p:sp>
    </p:spTree>
    <p:extLst>
      <p:ext uri="{BB962C8B-B14F-4D97-AF65-F5344CB8AC3E}">
        <p14:creationId xmlns:p14="http://schemas.microsoft.com/office/powerpoint/2010/main" val="2618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HINTS: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Dispute old negatives on your reports.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Dispute all significant errors including: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/>
              <a:t>Late payments, charge offs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/>
              <a:t>Credit limits reported incorrectly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/>
              <a:t>Accounts that are listed as unpaid after bankruptcy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/>
              <a:t>Negative items older than 7 years</a:t>
            </a:r>
          </a:p>
        </p:txBody>
      </p:sp>
    </p:spTree>
    <p:extLst>
      <p:ext uri="{BB962C8B-B14F-4D97-AF65-F5344CB8AC3E}">
        <p14:creationId xmlns:p14="http://schemas.microsoft.com/office/powerpoint/2010/main" val="8582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Common Mistakes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Asking a creditor to lowering your credit limits.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Closing old accounts.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Making late payments.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Consolidating accounts instead of paying them down.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Applying for new credit unnecessarily.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943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800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WATCH VIDEO:</a:t>
            </a:r>
          </a:p>
          <a:p>
            <a:pPr algn="l"/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www.youtube.com/watch?feature=player_embedded&amp;v=ssxpL_KLSVQ</a:t>
            </a:r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683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CREDIT KARMA</a:t>
            </a:r>
          </a:p>
          <a:p>
            <a:pPr algn="l"/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3392"/>
            <a:ext cx="8391525" cy="45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379"/>
            <a:ext cx="4920718" cy="69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8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09142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3867"/>
            <a:ext cx="6485467" cy="66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5187"/>
            <a:ext cx="8305800" cy="492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43850" cy="407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19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590" y="1905000"/>
            <a:ext cx="8229600" cy="4800600"/>
          </a:xfrm>
        </p:spPr>
        <p:txBody>
          <a:bodyPr/>
          <a:lstStyle/>
          <a:p>
            <a:r>
              <a:rPr lang="en-US" dirty="0" smtClean="0"/>
              <a:t>FICO SCORE BREAK 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762250"/>
            <a:ext cx="7322820" cy="32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762000"/>
            <a:ext cx="8315325" cy="487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0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080250" cy="60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2" y="457200"/>
            <a:ext cx="7401983" cy="58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766858" cy="63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sz="3600" b="1" dirty="0" smtClean="0"/>
              <a:t>Payment history (35%)</a:t>
            </a:r>
          </a:p>
          <a:p>
            <a:r>
              <a:rPr lang="en-US" sz="3600" b="1" dirty="0" smtClean="0"/>
              <a:t>The first thing any lender wants to know is whether you've paid past credit accounts on time. This is one of the most important factors in a FICO</a:t>
            </a:r>
            <a:r>
              <a:rPr lang="en-US" sz="3600" b="1" baseline="30000" dirty="0" smtClean="0"/>
              <a:t>®</a:t>
            </a:r>
            <a:r>
              <a:rPr lang="en-US" sz="3600" b="1" dirty="0" smtClean="0"/>
              <a:t> Score.</a:t>
            </a:r>
          </a:p>
          <a:p>
            <a:endParaRPr lang="en-US" sz="3600" b="1" dirty="0"/>
          </a:p>
          <a:p>
            <a:r>
              <a:rPr lang="en-US" sz="3600" b="1" dirty="0" smtClean="0">
                <a:hlinkClick r:id="rId2"/>
              </a:rPr>
              <a:t>http://www.myfico.com/CreditEducation/Credit-Payment-History.aspx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sz="3600" b="1" dirty="0" smtClean="0"/>
              <a:t>Amounts owed (30%)</a:t>
            </a:r>
          </a:p>
          <a:p>
            <a:r>
              <a:rPr lang="en-US" sz="3600" b="1" dirty="0" smtClean="0"/>
              <a:t>Having credit accounts and owing money on them does not necessarily mean you are a high-risk borrower with a low FICO</a:t>
            </a:r>
            <a:r>
              <a:rPr lang="en-US" sz="3600" b="1" baseline="30000" dirty="0" smtClean="0"/>
              <a:t>®</a:t>
            </a:r>
            <a:r>
              <a:rPr lang="en-US" sz="3600" b="1" dirty="0" smtClean="0"/>
              <a:t> Score.</a:t>
            </a:r>
          </a:p>
          <a:p>
            <a:endParaRPr lang="en-US" sz="3600" b="1" dirty="0"/>
          </a:p>
          <a:p>
            <a:r>
              <a:rPr lang="en-US" sz="3600" b="1" dirty="0" smtClean="0">
                <a:hlinkClick r:id="rId2"/>
              </a:rPr>
              <a:t>http://www.myfico.com/CreditEducation/Amounts-Owed.aspx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Length of credit history (15%)</a:t>
            </a:r>
          </a:p>
          <a:p>
            <a:r>
              <a:rPr lang="en-US" sz="3600" dirty="0" smtClean="0"/>
              <a:t>In general, a longer credit history will increase your FICO</a:t>
            </a:r>
            <a:r>
              <a:rPr lang="en-US" sz="3600" baseline="30000" dirty="0" smtClean="0"/>
              <a:t>®</a:t>
            </a:r>
            <a:r>
              <a:rPr lang="en-US" sz="3600" dirty="0" smtClean="0"/>
              <a:t> Score. </a:t>
            </a:r>
          </a:p>
          <a:p>
            <a:endParaRPr lang="en-US" sz="3600" b="1" u="sng" dirty="0" smtClean="0"/>
          </a:p>
          <a:p>
            <a:r>
              <a:rPr lang="en-US" sz="3600" b="1" u="sng" dirty="0" smtClean="0"/>
              <a:t>Your FICO Score takes into account:</a:t>
            </a:r>
          </a:p>
          <a:p>
            <a:endParaRPr lang="en-US" sz="3600" b="1" u="sng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how long your credit accounts have been established including the age of your oldest account, the age of your newest account and an average age of all your accounts</a:t>
            </a:r>
          </a:p>
          <a:p>
            <a:pPr algn="l"/>
            <a:endParaRPr lang="en-US" sz="36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how long it has been since you used certain accounts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/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/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Types of credit in use (10%)</a:t>
            </a:r>
          </a:p>
          <a:p>
            <a:r>
              <a:rPr lang="en-US" dirty="0" smtClean="0"/>
              <a:t>The score will consider your mix of credit cards, retail accounts, installment loans, finance company accounts and mortgage loans.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New credit (10%)</a:t>
            </a:r>
          </a:p>
          <a:p>
            <a:r>
              <a:rPr lang="en-US" dirty="0" smtClean="0"/>
              <a:t>Research shows that opening several credit accounts in a short period of time represents a greater risk - especially for people who don't have a long credit history.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HINTS: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Those with scores above 760 can not easily improve their scores.  Those with scores below 700 can have more immediate impact.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If you don’t have a credit card, consider applying for one.  If you can’t get an unsecured card, try getting a secured card.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Add an installment loan to the mix.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MY FICO SCORE?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HINTS: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Pay down your credit cards.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Pay down the cards that are approaching their maximum limits first.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Use your credit cards lightly.  If you put large amounts on credit cards every month, your last statement amount will be reported and may hurt your scores.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351</TotalTime>
  <Words>558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      HOW TO IMPROVE MY FICO SCORE?</vt:lpstr>
      <vt:lpstr>      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HOW TO IMPROVE MY FICO SCORE?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MY FICO SCORE?</dc:title>
  <dc:creator>Scott Kehiaian</dc:creator>
  <cp:lastModifiedBy>Scott Kehiaian</cp:lastModifiedBy>
  <cp:revision>22</cp:revision>
  <cp:lastPrinted>2013-03-11T15:09:23Z</cp:lastPrinted>
  <dcterms:created xsi:type="dcterms:W3CDTF">2013-03-06T13:58:10Z</dcterms:created>
  <dcterms:modified xsi:type="dcterms:W3CDTF">2013-03-11T15:10:04Z</dcterms:modified>
</cp:coreProperties>
</file>